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FD09-94AD-4542-8462-158AE8E73250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8F0C-5AF6-CC47-AF43-B098988FD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FD09-94AD-4542-8462-158AE8E73250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8F0C-5AF6-CC47-AF43-B098988FD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FD09-94AD-4542-8462-158AE8E73250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8F0C-5AF6-CC47-AF43-B098988FD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FD09-94AD-4542-8462-158AE8E73250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8F0C-5AF6-CC47-AF43-B098988FD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FD09-94AD-4542-8462-158AE8E73250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8F0C-5AF6-CC47-AF43-B098988FD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FD09-94AD-4542-8462-158AE8E73250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8F0C-5AF6-CC47-AF43-B098988FD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FD09-94AD-4542-8462-158AE8E73250}" type="datetimeFigureOut">
              <a:rPr lang="en-US" smtClean="0"/>
              <a:t>3/17/15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8F0C-5AF6-CC47-AF43-B098988FD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FD09-94AD-4542-8462-158AE8E73250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8F0C-5AF6-CC47-AF43-B098988FD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FD09-94AD-4542-8462-158AE8E73250}" type="datetimeFigureOut">
              <a:rPr lang="en-US" smtClean="0"/>
              <a:t>3/17/15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8F0C-5AF6-CC47-AF43-B098988FD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FD09-94AD-4542-8462-158AE8E73250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8F0C-5AF6-CC47-AF43-B098988FD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FD09-94AD-4542-8462-158AE8E73250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8F0C-5AF6-CC47-AF43-B098988FD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2FD09-94AD-4542-8462-158AE8E73250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98F0C-5AF6-CC47-AF43-B098988FD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FF"/>
                </a:solidFill>
              </a:rPr>
              <a:t>Chapter 4: Section 3</a:t>
            </a:r>
            <a:br>
              <a:rPr lang="en-US" dirty="0" smtClean="0">
                <a:solidFill>
                  <a:srgbClr val="00FFFF"/>
                </a:solidFill>
              </a:rPr>
            </a:br>
            <a:r>
              <a:rPr lang="en-US" dirty="0" smtClean="0">
                <a:solidFill>
                  <a:srgbClr val="00FFFF"/>
                </a:solidFill>
              </a:rPr>
              <a:t>continued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Genes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77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82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FFFF"/>
                </a:solidFill>
              </a:rPr>
              <a:t>Importance of DNA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7638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A</a:t>
            </a:r>
            <a:r>
              <a:rPr lang="en-US" sz="2800" dirty="0" smtClean="0"/>
              <a:t>ll </a:t>
            </a:r>
            <a:r>
              <a:rPr lang="en-US" sz="2800" dirty="0"/>
              <a:t>of the characteristics that you have are </a:t>
            </a:r>
            <a:r>
              <a:rPr lang="en-US" sz="2800" dirty="0">
                <a:solidFill>
                  <a:srgbClr val="FFFF00"/>
                </a:solidFill>
              </a:rPr>
              <a:t>affected by the DNA</a:t>
            </a:r>
            <a:r>
              <a:rPr lang="en-US" sz="2800" dirty="0">
                <a:solidFill>
                  <a:srgbClr val="FF6600"/>
                </a:solidFill>
              </a:rPr>
              <a:t> </a:t>
            </a:r>
            <a:r>
              <a:rPr lang="en-US" sz="2800" dirty="0"/>
              <a:t>that you have in your cells. </a:t>
            </a:r>
            <a:endParaRPr lang="en-US" sz="2800" dirty="0" smtClean="0"/>
          </a:p>
          <a:p>
            <a:pPr>
              <a:lnSpc>
                <a:spcPct val="110000"/>
              </a:lnSpc>
            </a:pP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 smtClean="0"/>
              <a:t>It </a:t>
            </a:r>
            <a:r>
              <a:rPr lang="en-US" sz="2800" dirty="0"/>
              <a:t>controls things like eye color, hair color, and whether you can digest milk. 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These characteristics are called </a:t>
            </a:r>
            <a:r>
              <a:rPr lang="en-US" sz="2400" b="1" dirty="0">
                <a:solidFill>
                  <a:srgbClr val="FFFF00"/>
                </a:solidFill>
              </a:rPr>
              <a:t>TRAITS</a:t>
            </a:r>
            <a:r>
              <a:rPr lang="en-US" sz="2400" dirty="0" smtClean="0"/>
              <a:t>.</a:t>
            </a:r>
          </a:p>
          <a:p>
            <a:pPr lvl="1">
              <a:lnSpc>
                <a:spcPct val="110000"/>
              </a:lnSpc>
            </a:pP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800" dirty="0"/>
              <a:t>How traits appear in you depends on the </a:t>
            </a:r>
            <a:r>
              <a:rPr lang="en-US" sz="2800" dirty="0">
                <a:solidFill>
                  <a:srgbClr val="FFFF00"/>
                </a:solidFill>
              </a:rPr>
              <a:t>kinds of proteins your cells make</a:t>
            </a:r>
            <a:r>
              <a:rPr lang="en-US" sz="2800" dirty="0"/>
              <a:t>. </a:t>
            </a:r>
            <a:endParaRPr lang="en-US" sz="2800" dirty="0" smtClean="0"/>
          </a:p>
          <a:p>
            <a:pPr>
              <a:lnSpc>
                <a:spcPct val="110000"/>
              </a:lnSpc>
            </a:pP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/>
              <a:t>DNA stores the </a:t>
            </a:r>
            <a:r>
              <a:rPr lang="en-US" sz="2800" dirty="0">
                <a:solidFill>
                  <a:srgbClr val="FFFF00"/>
                </a:solidFill>
              </a:rPr>
              <a:t>blueprints</a:t>
            </a:r>
            <a:r>
              <a:rPr lang="en-US" sz="2800" dirty="0"/>
              <a:t> for making proteins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8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FF"/>
                </a:solidFill>
              </a:rPr>
              <a:t>Genes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Proteins</a:t>
            </a:r>
            <a:r>
              <a:rPr lang="en-US" dirty="0"/>
              <a:t> are made up of </a:t>
            </a:r>
            <a:r>
              <a:rPr lang="en-US" dirty="0">
                <a:solidFill>
                  <a:srgbClr val="FFFF00"/>
                </a:solidFill>
              </a:rPr>
              <a:t>amino acids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Amino acids are linked in a </a:t>
            </a:r>
            <a:r>
              <a:rPr lang="en-US" dirty="0">
                <a:solidFill>
                  <a:srgbClr val="FFFF00"/>
                </a:solidFill>
              </a:rPr>
              <a:t>certain order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The chain can be hundreds or thousands of amino acids to create one protein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b="1" u="sng" dirty="0">
                <a:solidFill>
                  <a:srgbClr val="FFFF00"/>
                </a:solidFill>
              </a:rPr>
              <a:t>Changing the order of one amino acid would change the type of protein being made.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31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FF"/>
                </a:solidFill>
              </a:rPr>
              <a:t>Genes continued…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gene</a:t>
            </a:r>
            <a:r>
              <a:rPr lang="en-US" dirty="0" smtClean="0"/>
              <a:t>: the </a:t>
            </a:r>
            <a:r>
              <a:rPr lang="en-US" dirty="0"/>
              <a:t>section of DNA for a chromosome that directs the making of a specific </a:t>
            </a:r>
            <a:r>
              <a:rPr lang="en-US" dirty="0" smtClean="0"/>
              <a:t>protein. </a:t>
            </a: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The gene gives the direction for the order in which amino acids will be made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5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727" y="242453"/>
            <a:ext cx="7042727" cy="649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6019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FF"/>
                </a:solidFill>
              </a:rPr>
              <a:t>Facts About Genes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We have at least </a:t>
            </a:r>
            <a:r>
              <a:rPr lang="en-US" dirty="0">
                <a:solidFill>
                  <a:srgbClr val="FFFF00"/>
                </a:solidFill>
              </a:rPr>
              <a:t>30,000 </a:t>
            </a:r>
            <a:r>
              <a:rPr lang="en-US" dirty="0"/>
              <a:t>different genes.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Each </a:t>
            </a:r>
            <a:r>
              <a:rPr lang="en-US" dirty="0">
                <a:solidFill>
                  <a:srgbClr val="FFFF00"/>
                </a:solidFill>
              </a:rPr>
              <a:t>of us has two copies of every gene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One set of copies is inherited from our mother, the other from our father. </a:t>
            </a:r>
            <a:endParaRPr lang="en-US" dirty="0" smtClean="0"/>
          </a:p>
          <a:p>
            <a:pPr lvl="2"/>
            <a:r>
              <a:rPr lang="en-US" dirty="0" smtClean="0"/>
              <a:t>made of DNA</a:t>
            </a:r>
          </a:p>
          <a:p>
            <a:pPr lvl="2"/>
            <a:r>
              <a:rPr lang="en-US" dirty="0" smtClean="0"/>
              <a:t>DNA </a:t>
            </a:r>
            <a:r>
              <a:rPr lang="en-US" dirty="0"/>
              <a:t>controls all the processes which take place in our bodies by producing proteins which carry out the genes’ instructions.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646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4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FFFF"/>
                </a:solidFill>
              </a:rPr>
              <a:t>Facts About Genes continued…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291" y="1600200"/>
            <a:ext cx="8229600" cy="4525963"/>
          </a:xfrm>
        </p:spPr>
        <p:txBody>
          <a:bodyPr/>
          <a:lstStyle/>
          <a:p>
            <a:r>
              <a:rPr lang="en-US" dirty="0"/>
              <a:t>When genes are </a:t>
            </a:r>
            <a:r>
              <a:rPr lang="en-US" dirty="0">
                <a:solidFill>
                  <a:srgbClr val="FFFF00"/>
                </a:solidFill>
              </a:rPr>
              <a:t>damaged</a:t>
            </a:r>
            <a:r>
              <a:rPr lang="en-US" dirty="0"/>
              <a:t> they may cause the production of </a:t>
            </a:r>
            <a:r>
              <a:rPr lang="en-US" dirty="0">
                <a:solidFill>
                  <a:srgbClr val="FFFF00"/>
                </a:solidFill>
              </a:rPr>
              <a:t>abnormal proteins </a:t>
            </a:r>
            <a:r>
              <a:rPr lang="en-US" dirty="0"/>
              <a:t>that lead to disease.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is known that </a:t>
            </a:r>
            <a:r>
              <a:rPr lang="en-US" dirty="0">
                <a:solidFill>
                  <a:srgbClr val="FFFF00"/>
                </a:solidFill>
              </a:rPr>
              <a:t>cancer</a:t>
            </a:r>
            <a:r>
              <a:rPr lang="en-US" dirty="0"/>
              <a:t> can occur due to </a:t>
            </a:r>
            <a:r>
              <a:rPr lang="en-US" dirty="0">
                <a:solidFill>
                  <a:srgbClr val="FFFF00"/>
                </a:solidFill>
              </a:rPr>
              <a:t>changes in particular genes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125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2" y="184727"/>
            <a:ext cx="4863322" cy="6442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3512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</TotalTime>
  <Words>258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Chapter 4: Section 3 continued</vt:lpstr>
      <vt:lpstr>Importance of DNA</vt:lpstr>
      <vt:lpstr>Genes</vt:lpstr>
      <vt:lpstr>Genes continued…</vt:lpstr>
      <vt:lpstr>PowerPoint Presentation</vt:lpstr>
      <vt:lpstr>Facts About Genes</vt:lpstr>
      <vt:lpstr>Facts About Genes continued…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Section 3 continued</dc:title>
  <dc:creator>Kelsey Weachock</dc:creator>
  <cp:lastModifiedBy>Kelsey Weachock</cp:lastModifiedBy>
  <cp:revision>2</cp:revision>
  <dcterms:created xsi:type="dcterms:W3CDTF">2015-03-18T01:17:16Z</dcterms:created>
  <dcterms:modified xsi:type="dcterms:W3CDTF">2015-03-18T01:29:34Z</dcterms:modified>
</cp:coreProperties>
</file>